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90" r:id="rId1"/>
  </p:sldMasterIdLst>
  <p:sldIdLst>
    <p:sldId id="256" r:id="rId2"/>
    <p:sldId id="257" r:id="rId3"/>
    <p:sldId id="258" r:id="rId4"/>
    <p:sldId id="278" r:id="rId5"/>
    <p:sldId id="261" r:id="rId6"/>
    <p:sldId id="264" r:id="rId7"/>
    <p:sldId id="265" r:id="rId8"/>
    <p:sldId id="266" r:id="rId9"/>
    <p:sldId id="279" r:id="rId10"/>
    <p:sldId id="280" r:id="rId11"/>
    <p:sldId id="281" r:id="rId12"/>
    <p:sldId id="268" r:id="rId13"/>
    <p:sldId id="283" r:id="rId14"/>
    <p:sldId id="269" r:id="rId15"/>
    <p:sldId id="284" r:id="rId16"/>
    <p:sldId id="270" r:id="rId17"/>
    <p:sldId id="271" r:id="rId18"/>
    <p:sldId id="272" r:id="rId19"/>
    <p:sldId id="285" r:id="rId20"/>
    <p:sldId id="286" r:id="rId21"/>
    <p:sldId id="287" r:id="rId22"/>
    <p:sldId id="274" r:id="rId23"/>
    <p:sldId id="275" r:id="rId24"/>
    <p:sldId id="277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HI" initials="N" lastIdx="2" clrIdx="0">
    <p:extLst>
      <p:ext uri="{19B8F6BF-5375-455C-9EA6-DF929625EA0E}">
        <p15:presenceInfo xmlns:p15="http://schemas.microsoft.com/office/powerpoint/2012/main" xmlns="" userId="N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660"/>
  </p:normalViewPr>
  <p:slideViewPr>
    <p:cSldViewPr snapToGrid="0">
      <p:cViewPr>
        <p:scale>
          <a:sx n="81" d="100"/>
          <a:sy n="81" d="100"/>
        </p:scale>
        <p:origin x="-252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0T23:59:14.072" idx="2">
    <p:pos x="7546" y="184"/>
    <p:text/>
    <p:extLst>
      <p:ext uri="{C676402C-5697-4E1C-873F-D02D1690AC5C}">
        <p15:threadingInfo xmlns:p15="http://schemas.microsoft.com/office/powerpoint/2012/main" xmlns="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A580F8-EA60-4EB3-9E79-B8A03F258E9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DA328F-41DB-4F3C-A484-A21F5B6B5B9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Tầm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trọng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CNTT</a:t>
          </a:r>
        </a:p>
      </dgm:t>
    </dgm:pt>
    <dgm:pt modelId="{36BB13B8-E294-42A0-A12B-A554341AD75E}" type="parTrans" cxnId="{46130933-61E6-41E7-A5ED-2728364740C1}">
      <dgm:prSet/>
      <dgm:spPr/>
      <dgm:t>
        <a:bodyPr/>
        <a:lstStyle/>
        <a:p>
          <a:endParaRPr lang="en-US"/>
        </a:p>
      </dgm:t>
    </dgm:pt>
    <dgm:pt modelId="{AACEA394-D9E2-4DF1-B5EF-32B606D81631}" type="sibTrans" cxnId="{46130933-61E6-41E7-A5ED-2728364740C1}">
      <dgm:prSet/>
      <dgm:spPr/>
      <dgm:t>
        <a:bodyPr/>
        <a:lstStyle/>
        <a:p>
          <a:endParaRPr lang="en-US"/>
        </a:p>
      </dgm:t>
    </dgm:pt>
    <dgm:pt modelId="{1539AC7A-AEF0-40B8-93FA-3030ACD6315F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Nhu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trao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đổi-mua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sắm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tuyến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4EDCBC-57CA-4142-834A-67534EFD6BB5}" type="parTrans" cxnId="{F3A59B24-271F-4947-BB88-9A87290875BD}">
      <dgm:prSet/>
      <dgm:spPr/>
      <dgm:t>
        <a:bodyPr/>
        <a:lstStyle/>
        <a:p>
          <a:endParaRPr lang="en-US"/>
        </a:p>
      </dgm:t>
    </dgm:pt>
    <dgm:pt modelId="{3E147E9D-C925-41A4-AC8E-03797F4636B3}" type="sibTrans" cxnId="{F3A59B24-271F-4947-BB88-9A87290875BD}">
      <dgm:prSet/>
      <dgm:spPr/>
      <dgm:t>
        <a:bodyPr/>
        <a:lstStyle/>
        <a:p>
          <a:endParaRPr lang="en-US"/>
        </a:p>
      </dgm:t>
    </dgm:pt>
    <dgm:pt modelId="{B58D6832-C548-4399-A94D-F8B4FAF87FC0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Mong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muốn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đáp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ứng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nhu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KH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8F91F5-4094-4156-8CF3-21DDEE7AB4F5}" type="parTrans" cxnId="{7C1481E8-FEB5-457F-B097-7DF01BFFAEE9}">
      <dgm:prSet/>
      <dgm:spPr/>
      <dgm:t>
        <a:bodyPr/>
        <a:lstStyle/>
        <a:p>
          <a:endParaRPr lang="en-US"/>
        </a:p>
      </dgm:t>
    </dgm:pt>
    <dgm:pt modelId="{BE571C60-D8D6-41F2-83FA-DD9FA5D6E2C5}" type="sibTrans" cxnId="{7C1481E8-FEB5-457F-B097-7DF01BFFAEE9}">
      <dgm:prSet/>
      <dgm:spPr/>
      <dgm:t>
        <a:bodyPr/>
        <a:lstStyle/>
        <a:p>
          <a:endParaRPr lang="en-US"/>
        </a:p>
      </dgm:t>
    </dgm:pt>
    <dgm:pt modelId="{A044A4EB-D0BB-4A47-BB6E-AAB072E6C49A}" type="pres">
      <dgm:prSet presAssocID="{53A580F8-EA60-4EB3-9E79-B8A03F258E9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3CBDBB4-B1AC-45C5-BA2C-E5B8864212E6}" type="pres">
      <dgm:prSet presAssocID="{81DA328F-41DB-4F3C-A484-A21F5B6B5B96}" presName="composite" presStyleCnt="0"/>
      <dgm:spPr/>
    </dgm:pt>
    <dgm:pt modelId="{2E280C45-DB05-49D4-992D-3AE4459E6C3E}" type="pres">
      <dgm:prSet presAssocID="{81DA328F-41DB-4F3C-A484-A21F5B6B5B96}" presName="bentUpArrow1" presStyleLbl="alignImgPlace1" presStyleIdx="0" presStyleCnt="2" custScaleX="102081" custScaleY="58700" custLinFactNeighborX="-22363" custLinFactNeighborY="-57786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</dgm:pt>
    <dgm:pt modelId="{0B7E25FD-02F8-4C74-B627-E52A8514CFFE}" type="pres">
      <dgm:prSet presAssocID="{81DA328F-41DB-4F3C-A484-A21F5B6B5B96}" presName="ParentText" presStyleLbl="node1" presStyleIdx="0" presStyleCnt="3" custScaleX="166492" custScaleY="56829" custLinFactNeighborX="-61001" custLinFactNeighborY="-720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F086E-4612-4246-8DC4-30C907B39AFB}" type="pres">
      <dgm:prSet presAssocID="{81DA328F-41DB-4F3C-A484-A21F5B6B5B96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EF285A7-A2C3-4A33-AC53-D2BE2840C93F}" type="pres">
      <dgm:prSet presAssocID="{AACEA394-D9E2-4DF1-B5EF-32B606D81631}" presName="sibTrans" presStyleCnt="0"/>
      <dgm:spPr/>
    </dgm:pt>
    <dgm:pt modelId="{3B7C6B6B-7CB8-4964-BA5B-303685E1C150}" type="pres">
      <dgm:prSet presAssocID="{1539AC7A-AEF0-40B8-93FA-3030ACD6315F}" presName="composite" presStyleCnt="0"/>
      <dgm:spPr/>
    </dgm:pt>
    <dgm:pt modelId="{73769FDC-F591-4647-8CF4-59A94012A774}" type="pres">
      <dgm:prSet presAssocID="{1539AC7A-AEF0-40B8-93FA-3030ACD6315F}" presName="bentUpArrow1" presStyleLbl="alignImgPlace1" presStyleIdx="1" presStyleCnt="2" custScaleX="95376" custScaleY="59402" custLinFactNeighborX="-47608" custLinFactNeighborY="-62004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</dgm:pt>
    <dgm:pt modelId="{442E395A-602D-4210-8E2B-7313D909ECE9}" type="pres">
      <dgm:prSet presAssocID="{1539AC7A-AEF0-40B8-93FA-3030ACD6315F}" presName="ParentText" presStyleLbl="node1" presStyleIdx="1" presStyleCnt="3" custScaleX="236025" custScaleY="57543" custLinFactNeighborX="-442" custLinFactNeighborY="-2047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358EE-37D0-4215-810B-ECD71ED8B836}" type="pres">
      <dgm:prSet presAssocID="{1539AC7A-AEF0-40B8-93FA-3030ACD6315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A3F58A3-F3DE-48CD-A184-8D90A10567E8}" type="pres">
      <dgm:prSet presAssocID="{3E147E9D-C925-41A4-AC8E-03797F4636B3}" presName="sibTrans" presStyleCnt="0"/>
      <dgm:spPr/>
    </dgm:pt>
    <dgm:pt modelId="{284F9727-B3E4-4542-8B33-BE664F621F89}" type="pres">
      <dgm:prSet presAssocID="{B58D6832-C548-4399-A94D-F8B4FAF87FC0}" presName="composite" presStyleCnt="0"/>
      <dgm:spPr/>
    </dgm:pt>
    <dgm:pt modelId="{406C8744-A8FD-4BA1-A501-6EF2751B3479}" type="pres">
      <dgm:prSet presAssocID="{B58D6832-C548-4399-A94D-F8B4FAF87FC0}" presName="ParentText" presStyleLbl="node1" presStyleIdx="2" presStyleCnt="3" custScaleX="209948" custScaleY="78107" custLinFactNeighborX="16291" custLinFactNeighborY="-874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FB4554-319E-41AA-B096-42FC20E8FAE2}" type="presOf" srcId="{53A580F8-EA60-4EB3-9E79-B8A03F258E9E}" destId="{A044A4EB-D0BB-4A47-BB6E-AAB072E6C49A}" srcOrd="0" destOrd="0" presId="urn:microsoft.com/office/officeart/2005/8/layout/StepDownProcess"/>
    <dgm:cxn modelId="{C800963A-29B8-4A18-862E-05F67E58DB2D}" type="presOf" srcId="{1539AC7A-AEF0-40B8-93FA-3030ACD6315F}" destId="{442E395A-602D-4210-8E2B-7313D909ECE9}" srcOrd="0" destOrd="0" presId="urn:microsoft.com/office/officeart/2005/8/layout/StepDownProcess"/>
    <dgm:cxn modelId="{7C1481E8-FEB5-457F-B097-7DF01BFFAEE9}" srcId="{53A580F8-EA60-4EB3-9E79-B8A03F258E9E}" destId="{B58D6832-C548-4399-A94D-F8B4FAF87FC0}" srcOrd="2" destOrd="0" parTransId="{6A8F91F5-4094-4156-8CF3-21DDEE7AB4F5}" sibTransId="{BE571C60-D8D6-41F2-83FA-DD9FA5D6E2C5}"/>
    <dgm:cxn modelId="{F0469974-F8EB-4098-AC3C-4C042E3E58DA}" type="presOf" srcId="{81DA328F-41DB-4F3C-A484-A21F5B6B5B96}" destId="{0B7E25FD-02F8-4C74-B627-E52A8514CFFE}" srcOrd="0" destOrd="0" presId="urn:microsoft.com/office/officeart/2005/8/layout/StepDownProcess"/>
    <dgm:cxn modelId="{46130933-61E6-41E7-A5ED-2728364740C1}" srcId="{53A580F8-EA60-4EB3-9E79-B8A03F258E9E}" destId="{81DA328F-41DB-4F3C-A484-A21F5B6B5B96}" srcOrd="0" destOrd="0" parTransId="{36BB13B8-E294-42A0-A12B-A554341AD75E}" sibTransId="{AACEA394-D9E2-4DF1-B5EF-32B606D81631}"/>
    <dgm:cxn modelId="{04E380B5-04BE-4BC1-BB32-1ABF38D7AE41}" type="presOf" srcId="{B58D6832-C548-4399-A94D-F8B4FAF87FC0}" destId="{406C8744-A8FD-4BA1-A501-6EF2751B3479}" srcOrd="0" destOrd="0" presId="urn:microsoft.com/office/officeart/2005/8/layout/StepDownProcess"/>
    <dgm:cxn modelId="{F3A59B24-271F-4947-BB88-9A87290875BD}" srcId="{53A580F8-EA60-4EB3-9E79-B8A03F258E9E}" destId="{1539AC7A-AEF0-40B8-93FA-3030ACD6315F}" srcOrd="1" destOrd="0" parTransId="{504EDCBC-57CA-4142-834A-67534EFD6BB5}" sibTransId="{3E147E9D-C925-41A4-AC8E-03797F4636B3}"/>
    <dgm:cxn modelId="{A37E55EE-2058-4697-B3EA-8C477E46A4E7}" type="presParOf" srcId="{A044A4EB-D0BB-4A47-BB6E-AAB072E6C49A}" destId="{23CBDBB4-B1AC-45C5-BA2C-E5B8864212E6}" srcOrd="0" destOrd="0" presId="urn:microsoft.com/office/officeart/2005/8/layout/StepDownProcess"/>
    <dgm:cxn modelId="{D03DB3B2-EE9F-4AD7-9D10-A9DDE6F90E95}" type="presParOf" srcId="{23CBDBB4-B1AC-45C5-BA2C-E5B8864212E6}" destId="{2E280C45-DB05-49D4-992D-3AE4459E6C3E}" srcOrd="0" destOrd="0" presId="urn:microsoft.com/office/officeart/2005/8/layout/StepDownProcess"/>
    <dgm:cxn modelId="{CE056659-445C-47FE-A39B-5B0963804764}" type="presParOf" srcId="{23CBDBB4-B1AC-45C5-BA2C-E5B8864212E6}" destId="{0B7E25FD-02F8-4C74-B627-E52A8514CFFE}" srcOrd="1" destOrd="0" presId="urn:microsoft.com/office/officeart/2005/8/layout/StepDownProcess"/>
    <dgm:cxn modelId="{A86A3EB7-0A55-457B-9813-78077F41C2D2}" type="presParOf" srcId="{23CBDBB4-B1AC-45C5-BA2C-E5B8864212E6}" destId="{70EF086E-4612-4246-8DC4-30C907B39AFB}" srcOrd="2" destOrd="0" presId="urn:microsoft.com/office/officeart/2005/8/layout/StepDownProcess"/>
    <dgm:cxn modelId="{3BA03025-3A18-4FF6-A1E8-B45E4A77AD3F}" type="presParOf" srcId="{A044A4EB-D0BB-4A47-BB6E-AAB072E6C49A}" destId="{CEF285A7-A2C3-4A33-AC53-D2BE2840C93F}" srcOrd="1" destOrd="0" presId="urn:microsoft.com/office/officeart/2005/8/layout/StepDownProcess"/>
    <dgm:cxn modelId="{9804255B-9251-40F8-8EA6-C641A0B96D30}" type="presParOf" srcId="{A044A4EB-D0BB-4A47-BB6E-AAB072E6C49A}" destId="{3B7C6B6B-7CB8-4964-BA5B-303685E1C150}" srcOrd="2" destOrd="0" presId="urn:microsoft.com/office/officeart/2005/8/layout/StepDownProcess"/>
    <dgm:cxn modelId="{E871EA82-9BB6-4648-B886-B65275DD7A8E}" type="presParOf" srcId="{3B7C6B6B-7CB8-4964-BA5B-303685E1C150}" destId="{73769FDC-F591-4647-8CF4-59A94012A774}" srcOrd="0" destOrd="0" presId="urn:microsoft.com/office/officeart/2005/8/layout/StepDownProcess"/>
    <dgm:cxn modelId="{1E581F6A-38E4-40FD-9FC5-625AAF1BFCA1}" type="presParOf" srcId="{3B7C6B6B-7CB8-4964-BA5B-303685E1C150}" destId="{442E395A-602D-4210-8E2B-7313D909ECE9}" srcOrd="1" destOrd="0" presId="urn:microsoft.com/office/officeart/2005/8/layout/StepDownProcess"/>
    <dgm:cxn modelId="{B1FE2349-ACBE-4CA4-AB3E-E7DE58643E0E}" type="presParOf" srcId="{3B7C6B6B-7CB8-4964-BA5B-303685E1C150}" destId="{3DC358EE-37D0-4215-810B-ECD71ED8B836}" srcOrd="2" destOrd="0" presId="urn:microsoft.com/office/officeart/2005/8/layout/StepDownProcess"/>
    <dgm:cxn modelId="{C8BCBF97-1DD8-4EE8-85A2-01EDF97A9C50}" type="presParOf" srcId="{A044A4EB-D0BB-4A47-BB6E-AAB072E6C49A}" destId="{FA3F58A3-F3DE-48CD-A184-8D90A10567E8}" srcOrd="3" destOrd="0" presId="urn:microsoft.com/office/officeart/2005/8/layout/StepDownProcess"/>
    <dgm:cxn modelId="{815E1372-9E22-4063-A449-7D07E3343130}" type="presParOf" srcId="{A044A4EB-D0BB-4A47-BB6E-AAB072E6C49A}" destId="{284F9727-B3E4-4542-8B33-BE664F621F89}" srcOrd="4" destOrd="0" presId="urn:microsoft.com/office/officeart/2005/8/layout/StepDownProcess"/>
    <dgm:cxn modelId="{9A6BC723-5795-42E9-8BF0-43594BCFB75D}" type="presParOf" srcId="{284F9727-B3E4-4542-8B33-BE664F621F89}" destId="{406C8744-A8FD-4BA1-A501-6EF2751B347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CE822C-8299-4493-A031-3945121AFA82}" type="doc">
      <dgm:prSet loTypeId="urn:microsoft.com/office/officeart/2008/layout/VerticalAccen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7B2970-9676-47EF-A823-75C1FA939223}">
      <dgm:prSet phldrT="[Text]"/>
      <dgm:spPr/>
      <dgm:t>
        <a:bodyPr/>
        <a:lstStyle/>
        <a:p>
          <a:endParaRPr lang="en-US" dirty="0"/>
        </a:p>
      </dgm:t>
    </dgm:pt>
    <dgm:pt modelId="{30A62839-0C44-489F-8792-40572B25756A}" type="parTrans" cxnId="{1EC8EB2D-3C78-4E4D-AB4D-3CA19AE34B65}">
      <dgm:prSet/>
      <dgm:spPr/>
      <dgm:t>
        <a:bodyPr/>
        <a:lstStyle/>
        <a:p>
          <a:endParaRPr lang="en-US"/>
        </a:p>
      </dgm:t>
    </dgm:pt>
    <dgm:pt modelId="{929DE524-2FDE-4E6F-86CB-AB0362E73EE0}" type="sibTrans" cxnId="{1EC8EB2D-3C78-4E4D-AB4D-3CA19AE34B65}">
      <dgm:prSet/>
      <dgm:spPr/>
      <dgm:t>
        <a:bodyPr/>
        <a:lstStyle/>
        <a:p>
          <a:endParaRPr lang="en-US"/>
        </a:p>
      </dgm:t>
    </dgm:pt>
    <dgm:pt modelId="{137B9EA8-7A53-4929-BC31-6C7640ACDB6B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cải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tiến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thêm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như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: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tuyến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smtClean="0">
              <a:latin typeface="Times New Roman" panose="02020603050405020304" pitchFamily="18" charset="0"/>
              <a:cs typeface="Times New Roman" panose="02020603050405020304" pitchFamily="18" charset="0"/>
            </a:rPr>
            <a:t>thêm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đường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link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đến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map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facebook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,.. </a:t>
          </a:r>
        </a:p>
      </dgm:t>
    </dgm:pt>
    <dgm:pt modelId="{0A877353-C8EE-41CF-A221-673632A4DD92}" type="parTrans" cxnId="{A0158830-664C-445C-87A8-89E4A652B6B2}">
      <dgm:prSet/>
      <dgm:spPr/>
      <dgm:t>
        <a:bodyPr/>
        <a:lstStyle/>
        <a:p>
          <a:endParaRPr lang="en-US"/>
        </a:p>
      </dgm:t>
    </dgm:pt>
    <dgm:pt modelId="{CFF674A4-A1A9-45A2-8096-15583C2E72B4}" type="sibTrans" cxnId="{A0158830-664C-445C-87A8-89E4A652B6B2}">
      <dgm:prSet/>
      <dgm:spPr/>
      <dgm:t>
        <a:bodyPr/>
        <a:lstStyle/>
        <a:p>
          <a:endParaRPr lang="en-US"/>
        </a:p>
      </dgm:t>
    </dgm:pt>
    <dgm:pt modelId="{7C94CCF0-D47A-4CD8-AE30-EC2EFFF28E63}">
      <dgm:prSet phldrT="[Text]"/>
      <dgm:spPr/>
      <dgm:t>
        <a:bodyPr/>
        <a:lstStyle/>
        <a:p>
          <a:endParaRPr lang="en-US" dirty="0"/>
        </a:p>
      </dgm:t>
    </dgm:pt>
    <dgm:pt modelId="{EBC50963-C5E0-4D3B-9D92-E6EAE82F3ED8}" type="parTrans" cxnId="{55B07BE5-404A-4B4F-849F-68D5E63C8FF6}">
      <dgm:prSet/>
      <dgm:spPr/>
      <dgm:t>
        <a:bodyPr/>
        <a:lstStyle/>
        <a:p>
          <a:endParaRPr lang="en-US"/>
        </a:p>
      </dgm:t>
    </dgm:pt>
    <dgm:pt modelId="{4C05905D-47DB-48D0-B68B-FB6F16C6513E}" type="sibTrans" cxnId="{55B07BE5-404A-4B4F-849F-68D5E63C8FF6}">
      <dgm:prSet/>
      <dgm:spPr/>
      <dgm:t>
        <a:bodyPr/>
        <a:lstStyle/>
        <a:p>
          <a:endParaRPr lang="en-US"/>
        </a:p>
      </dgm:t>
    </dgm:pt>
    <dgm:pt modelId="{F12F3448-CC38-4EC6-AC00-44DFECF3A432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Hỗ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trợ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thêm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Tuyển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dẫn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mua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thanh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,..  </a:t>
          </a:r>
        </a:p>
      </dgm:t>
    </dgm:pt>
    <dgm:pt modelId="{BD03B4BE-237D-4B04-826A-4D9C6A32BCA3}" type="parTrans" cxnId="{42595EA3-168E-4CF3-A182-9990EC592F3F}">
      <dgm:prSet/>
      <dgm:spPr/>
      <dgm:t>
        <a:bodyPr/>
        <a:lstStyle/>
        <a:p>
          <a:endParaRPr lang="en-US"/>
        </a:p>
      </dgm:t>
    </dgm:pt>
    <dgm:pt modelId="{B747B5CC-C45A-43E2-940D-D0DD6957DA60}" type="sibTrans" cxnId="{42595EA3-168E-4CF3-A182-9990EC592F3F}">
      <dgm:prSet/>
      <dgm:spPr/>
      <dgm:t>
        <a:bodyPr/>
        <a:lstStyle/>
        <a:p>
          <a:endParaRPr lang="en-US"/>
        </a:p>
      </dgm:t>
    </dgm:pt>
    <dgm:pt modelId="{C79C3ED4-77C4-42A5-85CF-E4885D909465}" type="pres">
      <dgm:prSet presAssocID="{42CE822C-8299-4493-A031-3945121AFA82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1B1CF76-1AE1-4B5E-8441-701550570A08}" type="pres">
      <dgm:prSet presAssocID="{F87B2970-9676-47EF-A823-75C1FA939223}" presName="parenttextcomposite" presStyleCnt="0"/>
      <dgm:spPr/>
    </dgm:pt>
    <dgm:pt modelId="{D147A4C6-486F-40F3-9570-9FE4D3B25AC3}" type="pres">
      <dgm:prSet presAssocID="{F87B2970-9676-47EF-A823-75C1FA939223}" presName="parenttext" presStyleLbl="revTx" presStyleIdx="0" presStyleCnt="2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265974-9B41-4ACB-91A0-F391C0DB5054}" type="pres">
      <dgm:prSet presAssocID="{F87B2970-9676-47EF-A823-75C1FA939223}" presName="composite" presStyleCnt="0"/>
      <dgm:spPr/>
    </dgm:pt>
    <dgm:pt modelId="{07A4CBEA-A9B8-4154-991F-335DFBAF3F8C}" type="pres">
      <dgm:prSet presAssocID="{F87B2970-9676-47EF-A823-75C1FA939223}" presName="chevron1" presStyleLbl="alignNode1" presStyleIdx="0" presStyleCnt="14"/>
      <dgm:spPr/>
    </dgm:pt>
    <dgm:pt modelId="{94CEC78D-C18F-49E9-801C-A93A650E6F77}" type="pres">
      <dgm:prSet presAssocID="{F87B2970-9676-47EF-A823-75C1FA939223}" presName="chevron2" presStyleLbl="alignNode1" presStyleIdx="1" presStyleCnt="14"/>
      <dgm:spPr/>
    </dgm:pt>
    <dgm:pt modelId="{9A68A251-DE7B-43CE-BC1C-2A9B4BC8F51B}" type="pres">
      <dgm:prSet presAssocID="{F87B2970-9676-47EF-A823-75C1FA939223}" presName="chevron3" presStyleLbl="alignNode1" presStyleIdx="2" presStyleCnt="14"/>
      <dgm:spPr/>
    </dgm:pt>
    <dgm:pt modelId="{64AF3C27-47B9-4A6E-B9C2-0F9F8DE1FADE}" type="pres">
      <dgm:prSet presAssocID="{F87B2970-9676-47EF-A823-75C1FA939223}" presName="chevron4" presStyleLbl="alignNode1" presStyleIdx="3" presStyleCnt="14"/>
      <dgm:spPr/>
    </dgm:pt>
    <dgm:pt modelId="{AE5C6FA4-51A1-4498-8DC7-2D7ABA019DCC}" type="pres">
      <dgm:prSet presAssocID="{F87B2970-9676-47EF-A823-75C1FA939223}" presName="chevron5" presStyleLbl="alignNode1" presStyleIdx="4" presStyleCnt="14"/>
      <dgm:spPr/>
    </dgm:pt>
    <dgm:pt modelId="{F90C31B7-377B-42EF-967B-C5860AB9FD07}" type="pres">
      <dgm:prSet presAssocID="{F87B2970-9676-47EF-A823-75C1FA939223}" presName="chevron6" presStyleLbl="alignNode1" presStyleIdx="5" presStyleCnt="14"/>
      <dgm:spPr/>
    </dgm:pt>
    <dgm:pt modelId="{E469D344-3EF5-45DB-A82B-74DBA8A43829}" type="pres">
      <dgm:prSet presAssocID="{F87B2970-9676-47EF-A823-75C1FA939223}" presName="chevron7" presStyleLbl="alignNode1" presStyleIdx="6" presStyleCnt="14"/>
      <dgm:spPr/>
    </dgm:pt>
    <dgm:pt modelId="{0EFBD4A8-7922-4708-A882-1F795528D6FF}" type="pres">
      <dgm:prSet presAssocID="{F87B2970-9676-47EF-A823-75C1FA939223}" presName="childtext" presStyleLbl="solidFgAcc1" presStyleIdx="0" presStyleCnt="2" custScaleX="105447" custScaleY="10447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E7C54-5194-41C5-A8C8-B13A1505A887}" type="pres">
      <dgm:prSet presAssocID="{929DE524-2FDE-4E6F-86CB-AB0362E73EE0}" presName="sibTrans" presStyleCnt="0"/>
      <dgm:spPr/>
    </dgm:pt>
    <dgm:pt modelId="{BBA3E1E4-9F2A-4ECE-B1B5-A60F6E52C7AD}" type="pres">
      <dgm:prSet presAssocID="{7C94CCF0-D47A-4CD8-AE30-EC2EFFF28E63}" presName="parenttextcomposite" presStyleCnt="0"/>
      <dgm:spPr/>
    </dgm:pt>
    <dgm:pt modelId="{E3D35423-87B0-456F-ACC7-CFB8E2BC0AFA}" type="pres">
      <dgm:prSet presAssocID="{7C94CCF0-D47A-4CD8-AE30-EC2EFFF28E63}" presName="parenttext" presStyleLbl="revTx" presStyleIdx="1" presStyleCnt="2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54FA4-CB3D-4635-95D3-32F35F69C068}" type="pres">
      <dgm:prSet presAssocID="{7C94CCF0-D47A-4CD8-AE30-EC2EFFF28E63}" presName="composite" presStyleCnt="0"/>
      <dgm:spPr/>
    </dgm:pt>
    <dgm:pt modelId="{D6A809B1-9B68-45E9-A22A-93C0CD09A4AE}" type="pres">
      <dgm:prSet presAssocID="{7C94CCF0-D47A-4CD8-AE30-EC2EFFF28E63}" presName="chevron1" presStyleLbl="alignNode1" presStyleIdx="7" presStyleCnt="14"/>
      <dgm:spPr/>
    </dgm:pt>
    <dgm:pt modelId="{173476D0-994E-4922-B2E7-B7D4C80BA704}" type="pres">
      <dgm:prSet presAssocID="{7C94CCF0-D47A-4CD8-AE30-EC2EFFF28E63}" presName="chevron2" presStyleLbl="alignNode1" presStyleIdx="8" presStyleCnt="14"/>
      <dgm:spPr/>
    </dgm:pt>
    <dgm:pt modelId="{BB9FDF13-C270-45E8-8CBB-20B68B389FD5}" type="pres">
      <dgm:prSet presAssocID="{7C94CCF0-D47A-4CD8-AE30-EC2EFFF28E63}" presName="chevron3" presStyleLbl="alignNode1" presStyleIdx="9" presStyleCnt="14"/>
      <dgm:spPr/>
    </dgm:pt>
    <dgm:pt modelId="{23FE6A94-D871-4559-A997-0CA21D9E86D4}" type="pres">
      <dgm:prSet presAssocID="{7C94CCF0-D47A-4CD8-AE30-EC2EFFF28E63}" presName="chevron4" presStyleLbl="alignNode1" presStyleIdx="10" presStyleCnt="14"/>
      <dgm:spPr/>
    </dgm:pt>
    <dgm:pt modelId="{42AAE86A-C03F-404F-A406-0C47D97BABAC}" type="pres">
      <dgm:prSet presAssocID="{7C94CCF0-D47A-4CD8-AE30-EC2EFFF28E63}" presName="chevron5" presStyleLbl="alignNode1" presStyleIdx="11" presStyleCnt="14"/>
      <dgm:spPr/>
    </dgm:pt>
    <dgm:pt modelId="{DB720FF3-880C-4300-9FB7-6EE64F5E34E7}" type="pres">
      <dgm:prSet presAssocID="{7C94CCF0-D47A-4CD8-AE30-EC2EFFF28E63}" presName="chevron6" presStyleLbl="alignNode1" presStyleIdx="12" presStyleCnt="14"/>
      <dgm:spPr/>
    </dgm:pt>
    <dgm:pt modelId="{FB9421E8-D8FA-49B7-BB73-17E422C08D38}" type="pres">
      <dgm:prSet presAssocID="{7C94CCF0-D47A-4CD8-AE30-EC2EFFF28E63}" presName="chevron7" presStyleLbl="alignNode1" presStyleIdx="13" presStyleCnt="14"/>
      <dgm:spPr/>
    </dgm:pt>
    <dgm:pt modelId="{2CDCD521-FEF5-4E57-B7D2-DAACA7127A9B}" type="pres">
      <dgm:prSet presAssocID="{7C94CCF0-D47A-4CD8-AE30-EC2EFFF28E63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C8EB2D-3C78-4E4D-AB4D-3CA19AE34B65}" srcId="{42CE822C-8299-4493-A031-3945121AFA82}" destId="{F87B2970-9676-47EF-A823-75C1FA939223}" srcOrd="0" destOrd="0" parTransId="{30A62839-0C44-489F-8792-40572B25756A}" sibTransId="{929DE524-2FDE-4E6F-86CB-AB0362E73EE0}"/>
    <dgm:cxn modelId="{55B07BE5-404A-4B4F-849F-68D5E63C8FF6}" srcId="{42CE822C-8299-4493-A031-3945121AFA82}" destId="{7C94CCF0-D47A-4CD8-AE30-EC2EFFF28E63}" srcOrd="1" destOrd="0" parTransId="{EBC50963-C5E0-4D3B-9D92-E6EAE82F3ED8}" sibTransId="{4C05905D-47DB-48D0-B68B-FB6F16C6513E}"/>
    <dgm:cxn modelId="{42595EA3-168E-4CF3-A182-9990EC592F3F}" srcId="{7C94CCF0-D47A-4CD8-AE30-EC2EFFF28E63}" destId="{F12F3448-CC38-4EC6-AC00-44DFECF3A432}" srcOrd="0" destOrd="0" parTransId="{BD03B4BE-237D-4B04-826A-4D9C6A32BCA3}" sibTransId="{B747B5CC-C45A-43E2-940D-D0DD6957DA60}"/>
    <dgm:cxn modelId="{0C6C54C9-6C1D-4D46-A788-743A7E24697A}" type="presOf" srcId="{7C94CCF0-D47A-4CD8-AE30-EC2EFFF28E63}" destId="{E3D35423-87B0-456F-ACC7-CFB8E2BC0AFA}" srcOrd="0" destOrd="0" presId="urn:microsoft.com/office/officeart/2008/layout/VerticalAccentList"/>
    <dgm:cxn modelId="{00902E3C-74D4-4EA5-9568-93099110FBDE}" type="presOf" srcId="{F87B2970-9676-47EF-A823-75C1FA939223}" destId="{D147A4C6-486F-40F3-9570-9FE4D3B25AC3}" srcOrd="0" destOrd="0" presId="urn:microsoft.com/office/officeart/2008/layout/VerticalAccentList"/>
    <dgm:cxn modelId="{33B966F4-A396-462C-A22A-ADBAB801EF4A}" type="presOf" srcId="{F12F3448-CC38-4EC6-AC00-44DFECF3A432}" destId="{2CDCD521-FEF5-4E57-B7D2-DAACA7127A9B}" srcOrd="0" destOrd="0" presId="urn:microsoft.com/office/officeart/2008/layout/VerticalAccentList"/>
    <dgm:cxn modelId="{1AD55FB1-F020-4B5D-855C-E3B5F557AAB4}" type="presOf" srcId="{42CE822C-8299-4493-A031-3945121AFA82}" destId="{C79C3ED4-77C4-42A5-85CF-E4885D909465}" srcOrd="0" destOrd="0" presId="urn:microsoft.com/office/officeart/2008/layout/VerticalAccentList"/>
    <dgm:cxn modelId="{C92A0AA7-13C7-4589-B318-D425AD2481BB}" type="presOf" srcId="{137B9EA8-7A53-4929-BC31-6C7640ACDB6B}" destId="{0EFBD4A8-7922-4708-A882-1F795528D6FF}" srcOrd="0" destOrd="0" presId="urn:microsoft.com/office/officeart/2008/layout/VerticalAccentList"/>
    <dgm:cxn modelId="{A0158830-664C-445C-87A8-89E4A652B6B2}" srcId="{F87B2970-9676-47EF-A823-75C1FA939223}" destId="{137B9EA8-7A53-4929-BC31-6C7640ACDB6B}" srcOrd="0" destOrd="0" parTransId="{0A877353-C8EE-41CF-A221-673632A4DD92}" sibTransId="{CFF674A4-A1A9-45A2-8096-15583C2E72B4}"/>
    <dgm:cxn modelId="{DFB551C6-0009-489B-AF0E-593DC1EF3666}" type="presParOf" srcId="{C79C3ED4-77C4-42A5-85CF-E4885D909465}" destId="{E1B1CF76-1AE1-4B5E-8441-701550570A08}" srcOrd="0" destOrd="0" presId="urn:microsoft.com/office/officeart/2008/layout/VerticalAccentList"/>
    <dgm:cxn modelId="{44605181-1940-49A6-B0E9-638CE72AF62E}" type="presParOf" srcId="{E1B1CF76-1AE1-4B5E-8441-701550570A08}" destId="{D147A4C6-486F-40F3-9570-9FE4D3B25AC3}" srcOrd="0" destOrd="0" presId="urn:microsoft.com/office/officeart/2008/layout/VerticalAccentList"/>
    <dgm:cxn modelId="{920A0EB4-C7C4-4D90-B970-2599F2912DD6}" type="presParOf" srcId="{C79C3ED4-77C4-42A5-85CF-E4885D909465}" destId="{91265974-9B41-4ACB-91A0-F391C0DB5054}" srcOrd="1" destOrd="0" presId="urn:microsoft.com/office/officeart/2008/layout/VerticalAccentList"/>
    <dgm:cxn modelId="{2A844916-8106-4B32-84E0-C94FF7F50EBC}" type="presParOf" srcId="{91265974-9B41-4ACB-91A0-F391C0DB5054}" destId="{07A4CBEA-A9B8-4154-991F-335DFBAF3F8C}" srcOrd="0" destOrd="0" presId="urn:microsoft.com/office/officeart/2008/layout/VerticalAccentList"/>
    <dgm:cxn modelId="{694A50AD-C112-4244-A092-F1A5E995E3CA}" type="presParOf" srcId="{91265974-9B41-4ACB-91A0-F391C0DB5054}" destId="{94CEC78D-C18F-49E9-801C-A93A650E6F77}" srcOrd="1" destOrd="0" presId="urn:microsoft.com/office/officeart/2008/layout/VerticalAccentList"/>
    <dgm:cxn modelId="{861D61AA-1D59-4CF0-BE75-2A8EC535D84A}" type="presParOf" srcId="{91265974-9B41-4ACB-91A0-F391C0DB5054}" destId="{9A68A251-DE7B-43CE-BC1C-2A9B4BC8F51B}" srcOrd="2" destOrd="0" presId="urn:microsoft.com/office/officeart/2008/layout/VerticalAccentList"/>
    <dgm:cxn modelId="{C09E9C60-35D6-49AF-B871-EE30C91A9B09}" type="presParOf" srcId="{91265974-9B41-4ACB-91A0-F391C0DB5054}" destId="{64AF3C27-47B9-4A6E-B9C2-0F9F8DE1FADE}" srcOrd="3" destOrd="0" presId="urn:microsoft.com/office/officeart/2008/layout/VerticalAccentList"/>
    <dgm:cxn modelId="{F127FB3F-966E-4FD9-AE95-8F1DD36BD617}" type="presParOf" srcId="{91265974-9B41-4ACB-91A0-F391C0DB5054}" destId="{AE5C6FA4-51A1-4498-8DC7-2D7ABA019DCC}" srcOrd="4" destOrd="0" presId="urn:microsoft.com/office/officeart/2008/layout/VerticalAccentList"/>
    <dgm:cxn modelId="{E548EA0A-39B6-44B2-8FB8-BD1D03194A5B}" type="presParOf" srcId="{91265974-9B41-4ACB-91A0-F391C0DB5054}" destId="{F90C31B7-377B-42EF-967B-C5860AB9FD07}" srcOrd="5" destOrd="0" presId="urn:microsoft.com/office/officeart/2008/layout/VerticalAccentList"/>
    <dgm:cxn modelId="{26583B25-F5B5-4AC5-A601-96BF7477BC3B}" type="presParOf" srcId="{91265974-9B41-4ACB-91A0-F391C0DB5054}" destId="{E469D344-3EF5-45DB-A82B-74DBA8A43829}" srcOrd="6" destOrd="0" presId="urn:microsoft.com/office/officeart/2008/layout/VerticalAccentList"/>
    <dgm:cxn modelId="{DEFA94A5-BC42-4882-AFFC-61D2D516880E}" type="presParOf" srcId="{91265974-9B41-4ACB-91A0-F391C0DB5054}" destId="{0EFBD4A8-7922-4708-A882-1F795528D6FF}" srcOrd="7" destOrd="0" presId="urn:microsoft.com/office/officeart/2008/layout/VerticalAccentList"/>
    <dgm:cxn modelId="{AA53A81E-0147-4529-9222-B09013214CC6}" type="presParOf" srcId="{C79C3ED4-77C4-42A5-85CF-E4885D909465}" destId="{833E7C54-5194-41C5-A8C8-B13A1505A887}" srcOrd="2" destOrd="0" presId="urn:microsoft.com/office/officeart/2008/layout/VerticalAccentList"/>
    <dgm:cxn modelId="{5FC2D51E-D9BF-4A9F-8C4F-ACBF01715FD5}" type="presParOf" srcId="{C79C3ED4-77C4-42A5-85CF-E4885D909465}" destId="{BBA3E1E4-9F2A-4ECE-B1B5-A60F6E52C7AD}" srcOrd="3" destOrd="0" presId="urn:microsoft.com/office/officeart/2008/layout/VerticalAccentList"/>
    <dgm:cxn modelId="{208FA20A-67C0-414A-AAFF-8C52C3E8B745}" type="presParOf" srcId="{BBA3E1E4-9F2A-4ECE-B1B5-A60F6E52C7AD}" destId="{E3D35423-87B0-456F-ACC7-CFB8E2BC0AFA}" srcOrd="0" destOrd="0" presId="urn:microsoft.com/office/officeart/2008/layout/VerticalAccentList"/>
    <dgm:cxn modelId="{B2ACD539-6455-4D04-9850-8517BAA7CC28}" type="presParOf" srcId="{C79C3ED4-77C4-42A5-85CF-E4885D909465}" destId="{3C054FA4-CB3D-4635-95D3-32F35F69C068}" srcOrd="4" destOrd="0" presId="urn:microsoft.com/office/officeart/2008/layout/VerticalAccentList"/>
    <dgm:cxn modelId="{D3256987-1275-48CD-A142-7A2577818E7A}" type="presParOf" srcId="{3C054FA4-CB3D-4635-95D3-32F35F69C068}" destId="{D6A809B1-9B68-45E9-A22A-93C0CD09A4AE}" srcOrd="0" destOrd="0" presId="urn:microsoft.com/office/officeart/2008/layout/VerticalAccentList"/>
    <dgm:cxn modelId="{47DD7028-535C-4D08-A545-704B710E649A}" type="presParOf" srcId="{3C054FA4-CB3D-4635-95D3-32F35F69C068}" destId="{173476D0-994E-4922-B2E7-B7D4C80BA704}" srcOrd="1" destOrd="0" presId="urn:microsoft.com/office/officeart/2008/layout/VerticalAccentList"/>
    <dgm:cxn modelId="{930A788B-BA75-4450-BDAB-BBD513569FF8}" type="presParOf" srcId="{3C054FA4-CB3D-4635-95D3-32F35F69C068}" destId="{BB9FDF13-C270-45E8-8CBB-20B68B389FD5}" srcOrd="2" destOrd="0" presId="urn:microsoft.com/office/officeart/2008/layout/VerticalAccentList"/>
    <dgm:cxn modelId="{2BDAFEB8-E856-45BE-ABD0-FEBEF2684F23}" type="presParOf" srcId="{3C054FA4-CB3D-4635-95D3-32F35F69C068}" destId="{23FE6A94-D871-4559-A997-0CA21D9E86D4}" srcOrd="3" destOrd="0" presId="urn:microsoft.com/office/officeart/2008/layout/VerticalAccentList"/>
    <dgm:cxn modelId="{C9234DA4-FFEB-4452-B6FA-9CD720E1E454}" type="presParOf" srcId="{3C054FA4-CB3D-4635-95D3-32F35F69C068}" destId="{42AAE86A-C03F-404F-A406-0C47D97BABAC}" srcOrd="4" destOrd="0" presId="urn:microsoft.com/office/officeart/2008/layout/VerticalAccentList"/>
    <dgm:cxn modelId="{0EEDE097-D7C9-4DAD-B501-2C5E6E3A4B10}" type="presParOf" srcId="{3C054FA4-CB3D-4635-95D3-32F35F69C068}" destId="{DB720FF3-880C-4300-9FB7-6EE64F5E34E7}" srcOrd="5" destOrd="0" presId="urn:microsoft.com/office/officeart/2008/layout/VerticalAccentList"/>
    <dgm:cxn modelId="{11807FC9-2CFD-4E76-9B18-F97B295FE4B2}" type="presParOf" srcId="{3C054FA4-CB3D-4635-95D3-32F35F69C068}" destId="{FB9421E8-D8FA-49B7-BB73-17E422C08D38}" srcOrd="6" destOrd="0" presId="urn:microsoft.com/office/officeart/2008/layout/VerticalAccentList"/>
    <dgm:cxn modelId="{323FDB52-175F-4CBB-9387-92D1A0C4DD7B}" type="presParOf" srcId="{3C054FA4-CB3D-4635-95D3-32F35F69C068}" destId="{2CDCD521-FEF5-4E57-B7D2-DAACA7127A9B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80C45-DB05-49D4-992D-3AE4459E6C3E}">
      <dsp:nvSpPr>
        <dsp:cNvPr id="0" name=""/>
        <dsp:cNvSpPr/>
      </dsp:nvSpPr>
      <dsp:spPr>
        <a:xfrm rot="5400000">
          <a:off x="1560207" y="580082"/>
          <a:ext cx="812381" cy="16083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1">
                <a:tint val="96000"/>
                <a:lumMod val="102000"/>
              </a:schemeClr>
            </a:gs>
            <a:gs pos="100000">
              <a:schemeClr val="accent1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0B7E25FD-02F8-4C74-B627-E52A8514CFFE}">
      <dsp:nvSpPr>
        <dsp:cNvPr id="0" name=""/>
        <dsp:cNvSpPr/>
      </dsp:nvSpPr>
      <dsp:spPr>
        <a:xfrm>
          <a:off x="0" y="96611"/>
          <a:ext cx="3878874" cy="926744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1">
                <a:tint val="60000"/>
                <a:lumMod val="104000"/>
              </a:schemeClr>
            </a:gs>
            <a:gs pos="100000">
              <a:schemeClr val="accent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tint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Tầm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trọng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CNTT</a:t>
          </a:r>
        </a:p>
      </dsp:txBody>
      <dsp:txXfrm>
        <a:off x="45248" y="141859"/>
        <a:ext cx="3788378" cy="836248"/>
      </dsp:txXfrm>
    </dsp:sp>
    <dsp:sp modelId="{70EF086E-4612-4246-8DC4-30C907B39AFB}">
      <dsp:nvSpPr>
        <dsp:cNvPr id="0" name=""/>
        <dsp:cNvSpPr/>
      </dsp:nvSpPr>
      <dsp:spPr>
        <a:xfrm>
          <a:off x="3589870" y="17597"/>
          <a:ext cx="1694449" cy="131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69FDC-F591-4647-8CF4-59A94012A774}">
      <dsp:nvSpPr>
        <dsp:cNvPr id="0" name=""/>
        <dsp:cNvSpPr/>
      </dsp:nvSpPr>
      <dsp:spPr>
        <a:xfrm rot="5400000">
          <a:off x="4270981" y="1965094"/>
          <a:ext cx="822097" cy="15027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1">
                <a:tint val="96000"/>
                <a:lumMod val="102000"/>
              </a:schemeClr>
            </a:gs>
            <a:gs pos="100000">
              <a:schemeClr val="accent1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442E395A-602D-4210-8E2B-7313D909ECE9}">
      <dsp:nvSpPr>
        <dsp:cNvPr id="0" name=""/>
        <dsp:cNvSpPr/>
      </dsp:nvSpPr>
      <dsp:spPr>
        <a:xfrm>
          <a:off x="2778662" y="1264854"/>
          <a:ext cx="5498830" cy="938388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1">
                <a:tint val="60000"/>
                <a:lumMod val="104000"/>
              </a:schemeClr>
            </a:gs>
            <a:gs pos="100000">
              <a:schemeClr val="accent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tint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Nhu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trao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đổi-mua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sắm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tuyến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endParaRPr lang="en-US" sz="2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24479" y="1310671"/>
        <a:ext cx="5407196" cy="846754"/>
      </dsp:txXfrm>
    </dsp:sp>
    <dsp:sp modelId="{3DC358EE-37D0-4215-810B-ECD71ED8B836}">
      <dsp:nvSpPr>
        <dsp:cNvPr id="0" name=""/>
        <dsp:cNvSpPr/>
      </dsp:nvSpPr>
      <dsp:spPr>
        <a:xfrm>
          <a:off x="6703258" y="1408162"/>
          <a:ext cx="1694449" cy="131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C8744-A8FD-4BA1-A501-6EF2751B3479}">
      <dsp:nvSpPr>
        <dsp:cNvPr id="0" name=""/>
        <dsp:cNvSpPr/>
      </dsp:nvSpPr>
      <dsp:spPr>
        <a:xfrm>
          <a:off x="5471911" y="2661008"/>
          <a:ext cx="4891297" cy="1273738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1">
                <a:tint val="60000"/>
                <a:lumMod val="104000"/>
              </a:schemeClr>
            </a:gs>
            <a:gs pos="100000">
              <a:schemeClr val="accent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tint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Mong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muốn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đáp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ứng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nhu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KH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endParaRPr lang="en-US" sz="2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34101" y="2723198"/>
        <a:ext cx="4766917" cy="11493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7A4C6-486F-40F3-9570-9FE4D3B25AC3}">
      <dsp:nvSpPr>
        <dsp:cNvPr id="0" name=""/>
        <dsp:cNvSpPr/>
      </dsp:nvSpPr>
      <dsp:spPr>
        <a:xfrm>
          <a:off x="719816" y="2213"/>
          <a:ext cx="7436986" cy="676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b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 dirty="0"/>
        </a:p>
      </dsp:txBody>
      <dsp:txXfrm>
        <a:off x="719816" y="2213"/>
        <a:ext cx="7436986" cy="676089"/>
      </dsp:txXfrm>
    </dsp:sp>
    <dsp:sp modelId="{07A4CBEA-A9B8-4154-991F-335DFBAF3F8C}">
      <dsp:nvSpPr>
        <dsp:cNvPr id="0" name=""/>
        <dsp:cNvSpPr/>
      </dsp:nvSpPr>
      <dsp:spPr>
        <a:xfrm>
          <a:off x="924995" y="678303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4CEC78D-C18F-49E9-801C-A93A650E6F77}">
      <dsp:nvSpPr>
        <dsp:cNvPr id="0" name=""/>
        <dsp:cNvSpPr/>
      </dsp:nvSpPr>
      <dsp:spPr>
        <a:xfrm>
          <a:off x="1970305" y="678303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68A251-DE7B-43CE-BC1C-2A9B4BC8F51B}">
      <dsp:nvSpPr>
        <dsp:cNvPr id="0" name=""/>
        <dsp:cNvSpPr/>
      </dsp:nvSpPr>
      <dsp:spPr>
        <a:xfrm>
          <a:off x="3016441" y="678303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AF3C27-47B9-4A6E-B9C2-0F9F8DE1FADE}">
      <dsp:nvSpPr>
        <dsp:cNvPr id="0" name=""/>
        <dsp:cNvSpPr/>
      </dsp:nvSpPr>
      <dsp:spPr>
        <a:xfrm>
          <a:off x="4061751" y="678303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E5C6FA4-51A1-4498-8DC7-2D7ABA019DCC}">
      <dsp:nvSpPr>
        <dsp:cNvPr id="0" name=""/>
        <dsp:cNvSpPr/>
      </dsp:nvSpPr>
      <dsp:spPr>
        <a:xfrm>
          <a:off x="5107887" y="678303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90C31B7-377B-42EF-967B-C5860AB9FD07}">
      <dsp:nvSpPr>
        <dsp:cNvPr id="0" name=""/>
        <dsp:cNvSpPr/>
      </dsp:nvSpPr>
      <dsp:spPr>
        <a:xfrm>
          <a:off x="6153196" y="678303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469D344-3EF5-45DB-A82B-74DBA8A43829}">
      <dsp:nvSpPr>
        <dsp:cNvPr id="0" name=""/>
        <dsp:cNvSpPr/>
      </dsp:nvSpPr>
      <dsp:spPr>
        <a:xfrm>
          <a:off x="7199333" y="678303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EFBD4A8-7922-4708-A882-1F795528D6FF}">
      <dsp:nvSpPr>
        <dsp:cNvPr id="0" name=""/>
        <dsp:cNvSpPr/>
      </dsp:nvSpPr>
      <dsp:spPr>
        <a:xfrm>
          <a:off x="719816" y="791367"/>
          <a:ext cx="7944026" cy="115109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cải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tiến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thêm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như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: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tuyến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thêm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đường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link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đến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map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facebook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,.. </a:t>
          </a:r>
        </a:p>
      </dsp:txBody>
      <dsp:txXfrm>
        <a:off x="719816" y="791367"/>
        <a:ext cx="7944026" cy="1151091"/>
      </dsp:txXfrm>
    </dsp:sp>
    <dsp:sp modelId="{E3D35423-87B0-456F-ACC7-CFB8E2BC0AFA}">
      <dsp:nvSpPr>
        <dsp:cNvPr id="0" name=""/>
        <dsp:cNvSpPr/>
      </dsp:nvSpPr>
      <dsp:spPr>
        <a:xfrm>
          <a:off x="719816" y="2127084"/>
          <a:ext cx="7436986" cy="676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b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 dirty="0"/>
        </a:p>
      </dsp:txBody>
      <dsp:txXfrm>
        <a:off x="719816" y="2127084"/>
        <a:ext cx="7436986" cy="676089"/>
      </dsp:txXfrm>
    </dsp:sp>
    <dsp:sp modelId="{D6A809B1-9B68-45E9-A22A-93C0CD09A4AE}">
      <dsp:nvSpPr>
        <dsp:cNvPr id="0" name=""/>
        <dsp:cNvSpPr/>
      </dsp:nvSpPr>
      <dsp:spPr>
        <a:xfrm>
          <a:off x="719816" y="2803174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73476D0-994E-4922-B2E7-B7D4C80BA704}">
      <dsp:nvSpPr>
        <dsp:cNvPr id="0" name=""/>
        <dsp:cNvSpPr/>
      </dsp:nvSpPr>
      <dsp:spPr>
        <a:xfrm>
          <a:off x="1765125" y="2803174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9FDF13-C270-45E8-8CBB-20B68B389FD5}">
      <dsp:nvSpPr>
        <dsp:cNvPr id="0" name=""/>
        <dsp:cNvSpPr/>
      </dsp:nvSpPr>
      <dsp:spPr>
        <a:xfrm>
          <a:off x="2811261" y="2803174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3FE6A94-D871-4559-A997-0CA21D9E86D4}">
      <dsp:nvSpPr>
        <dsp:cNvPr id="0" name=""/>
        <dsp:cNvSpPr/>
      </dsp:nvSpPr>
      <dsp:spPr>
        <a:xfrm>
          <a:off x="3856571" y="2803174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AAE86A-C03F-404F-A406-0C47D97BABAC}">
      <dsp:nvSpPr>
        <dsp:cNvPr id="0" name=""/>
        <dsp:cNvSpPr/>
      </dsp:nvSpPr>
      <dsp:spPr>
        <a:xfrm>
          <a:off x="4902707" y="2803174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720FF3-880C-4300-9FB7-6EE64F5E34E7}">
      <dsp:nvSpPr>
        <dsp:cNvPr id="0" name=""/>
        <dsp:cNvSpPr/>
      </dsp:nvSpPr>
      <dsp:spPr>
        <a:xfrm>
          <a:off x="5948017" y="2803174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B9421E8-D8FA-49B7-BB73-17E422C08D38}">
      <dsp:nvSpPr>
        <dsp:cNvPr id="0" name=""/>
        <dsp:cNvSpPr/>
      </dsp:nvSpPr>
      <dsp:spPr>
        <a:xfrm>
          <a:off x="6994153" y="2803174"/>
          <a:ext cx="1740254" cy="137721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CDCD521-FEF5-4E57-B7D2-DAACA7127A9B}">
      <dsp:nvSpPr>
        <dsp:cNvPr id="0" name=""/>
        <dsp:cNvSpPr/>
      </dsp:nvSpPr>
      <dsp:spPr>
        <a:xfrm>
          <a:off x="719816" y="2940896"/>
          <a:ext cx="7533667" cy="11017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Hỗ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trợ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thêm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Tuyển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dẫn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mua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thanh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,..  </a:t>
          </a:r>
        </a:p>
      </dsp:txBody>
      <dsp:txXfrm>
        <a:off x="719816" y="2940896"/>
        <a:ext cx="7533667" cy="1101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24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6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00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69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35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21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29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8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2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0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3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0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0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91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9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0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1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7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  <p:sldLayoutId id="2147484302" r:id="rId12"/>
    <p:sldLayoutId id="2147484303" r:id="rId13"/>
    <p:sldLayoutId id="2147484304" r:id="rId14"/>
    <p:sldLayoutId id="2147484305" r:id="rId15"/>
    <p:sldLayoutId id="2147484306" r:id="rId16"/>
    <p:sldLayoutId id="21474843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383" y="238539"/>
            <a:ext cx="10742486" cy="219986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BỘ TÀI NGUYÊN VÀ MÔI TR</a:t>
            </a:r>
            <a:r>
              <a:rPr lang="vi-VN" sz="32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ỜNG TPHCM</a:t>
            </a:r>
            <a:b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vi-VN" sz="28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ỜNG ĐẠI HỌC TÀI NGUYÊN VÀ MÔI TR</a:t>
            </a:r>
            <a:r>
              <a:rPr lang="vi-VN" sz="28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ỜNG TPHCM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KHOA HỆ THỐNG THÔNG TIN VÀ VIỄN THÁM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28104" y="2534213"/>
            <a:ext cx="10164417" cy="10836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i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Arial" panose="020B0604020202020204" pitchFamily="34" charset="0"/>
              </a:rPr>
              <a:t>ĐỒ ÁN ỨNG DỤNG: XÂY DỰNG WEBSITE BÁN HÀNG</a:t>
            </a:r>
            <a:br>
              <a:rPr lang="en-US" sz="2800" b="1" i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Arial" panose="020B0604020202020204" pitchFamily="34" charset="0"/>
              </a:rPr>
            </a:br>
            <a:endParaRPr lang="en-US" sz="2800" b="1" i="1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68799">
            <a:off x="7223736" y="4061819"/>
            <a:ext cx="4833376" cy="20937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00383" y="4439475"/>
            <a:ext cx="6202017" cy="1338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H</a:t>
            </a:r>
            <a:r>
              <a:rPr lang="vi-VN" sz="2000" i="1" dirty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ớng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	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TỪ THANH TRÍ.</a:t>
            </a:r>
          </a:p>
          <a:p>
            <a:pPr>
              <a:lnSpc>
                <a:spcPct val="150000"/>
              </a:lnSpc>
            </a:pP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	 ĐẶNG HỒNG ÚT NHI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   		 VÕ THỊ HOÀNG YẾN.</a:t>
            </a:r>
          </a:p>
        </p:txBody>
      </p:sp>
    </p:spTree>
    <p:extLst>
      <p:ext uri="{BB962C8B-B14F-4D97-AF65-F5344CB8AC3E}">
        <p14:creationId xmlns:p14="http://schemas.microsoft.com/office/powerpoint/2010/main" val="50630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400283" y="1210918"/>
            <a:ext cx="4916557" cy="78187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CHẠY THỬ NGHIỆM</a:t>
            </a:r>
          </a:p>
          <a:p>
            <a:pPr marL="0" indent="0">
              <a:buFont typeface="Wingdings 3" charset="2"/>
              <a:buNone/>
            </a:pP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5789" y="2356994"/>
            <a:ext cx="701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565" marR="0" indent="1778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website,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		web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quát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rõ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: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1815547" y="3962696"/>
            <a:ext cx="2941983" cy="1250385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6798366" y="3962695"/>
            <a:ext cx="2941983" cy="1250385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00283" y="572084"/>
            <a:ext cx="8761413" cy="728480"/>
          </a:xfrm>
        </p:spPr>
        <p:txBody>
          <a:bodyPr/>
          <a:lstStyle/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III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CÀI ĐẶT &amp; CHẠY THỬ NGHIỆM</a:t>
            </a:r>
          </a:p>
        </p:txBody>
      </p:sp>
    </p:spTree>
    <p:extLst>
      <p:ext uri="{BB962C8B-B14F-4D97-AF65-F5344CB8AC3E}">
        <p14:creationId xmlns:p14="http://schemas.microsoft.com/office/powerpoint/2010/main" val="381952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391478" y="1210187"/>
            <a:ext cx="4916557" cy="78187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CHẠY THỬ NGHIỆM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44487" y="2294746"/>
            <a:ext cx="4916557" cy="12722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GIAO DIỆN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 DÙNG 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2.1.1.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index.php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784" y="1755912"/>
            <a:ext cx="4097967" cy="481014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816245" y="3339548"/>
            <a:ext cx="4863548" cy="2650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gũi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00283" y="572084"/>
            <a:ext cx="8761413" cy="728480"/>
          </a:xfrm>
        </p:spPr>
        <p:txBody>
          <a:bodyPr/>
          <a:lstStyle/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III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CÀI ĐẶT &amp; CHẠY THỬ NGHIỆM</a:t>
            </a:r>
          </a:p>
        </p:txBody>
      </p:sp>
    </p:spTree>
    <p:extLst>
      <p:ext uri="{BB962C8B-B14F-4D97-AF65-F5344CB8AC3E}">
        <p14:creationId xmlns:p14="http://schemas.microsoft.com/office/powerpoint/2010/main" val="157884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17" y="2715746"/>
            <a:ext cx="6904383" cy="252827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54986" y="3517309"/>
            <a:ext cx="4569122" cy="26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,.. đ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click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91477" y="2349871"/>
            <a:ext cx="4916557" cy="12722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GIAO DIỆN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 DÙNG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2.1.1.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00283" y="572084"/>
            <a:ext cx="8761413" cy="72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III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CÀI ĐẶT &amp; CHẠY THỬ NGHIỆM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91478" y="1210187"/>
            <a:ext cx="4916557" cy="78187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CHẠY THỬ NGHIỆM</a:t>
            </a:r>
          </a:p>
        </p:txBody>
      </p:sp>
    </p:spTree>
    <p:extLst>
      <p:ext uri="{BB962C8B-B14F-4D97-AF65-F5344CB8AC3E}">
        <p14:creationId xmlns:p14="http://schemas.microsoft.com/office/powerpoint/2010/main" val="13028489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/>
          <p:nvPr/>
        </p:nvPicPr>
        <p:blipFill>
          <a:blip r:embed="rId2"/>
          <a:stretch>
            <a:fillRect/>
          </a:stretch>
        </p:blipFill>
        <p:spPr>
          <a:xfrm>
            <a:off x="1657558" y="702682"/>
            <a:ext cx="4464948" cy="4889735"/>
          </a:xfrm>
          <a:prstGeom prst="rect">
            <a:avLst/>
          </a:prstGeom>
        </p:spPr>
      </p:pic>
      <p:pic>
        <p:nvPicPr>
          <p:cNvPr id="3" name="Picture 2" descr="1"/>
          <p:cNvPicPr/>
          <p:nvPr/>
        </p:nvPicPr>
        <p:blipFill>
          <a:blip r:embed="rId3"/>
          <a:stretch>
            <a:fillRect/>
          </a:stretch>
        </p:blipFill>
        <p:spPr>
          <a:xfrm>
            <a:off x="6380908" y="702682"/>
            <a:ext cx="5559301" cy="4889736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545115" y="6003233"/>
            <a:ext cx="3484625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05620" y="6109251"/>
            <a:ext cx="3484625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1709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70" y="1210187"/>
            <a:ext cx="4420300" cy="510308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370116" y="3621305"/>
            <a:ext cx="4569122" cy="2729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506300" y="2293700"/>
            <a:ext cx="4916557" cy="12722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GIAO DIỆN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 DÙNG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2.1.1.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400283" y="572084"/>
            <a:ext cx="8761413" cy="72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III </a:t>
            </a:r>
            <a:r>
              <a:rPr lang="en-US" sz="2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CÀI ĐẶT &amp; CHẠY THỬ NGHIỆM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91478" y="1210187"/>
            <a:ext cx="4916557" cy="78187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CHẠY THỬ NGHIỆM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08035" y="6248401"/>
            <a:ext cx="4276005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603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54" y="400712"/>
            <a:ext cx="4501598" cy="5112192"/>
          </a:xfrm>
          <a:prstGeom prst="rect">
            <a:avLst/>
          </a:prstGeom>
        </p:spPr>
      </p:pic>
      <p:pic>
        <p:nvPicPr>
          <p:cNvPr id="3" name="Picture 2" descr="C:\Users\Administrator\Desktop\IMG_WEB\thanhtoa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32105" y="400712"/>
            <a:ext cx="4539477" cy="51121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040835" y="5771323"/>
            <a:ext cx="4276005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32105" y="5771323"/>
            <a:ext cx="4725795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721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61672" y="2862007"/>
            <a:ext cx="4176168" cy="287572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admin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admin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đ</a:t>
            </a:r>
            <a:r>
              <a:rPr lang="vi-VN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ng</a:t>
            </a:r>
            <a:r>
              <a:rPr lang="vi-VN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>
              <a:buFontTx/>
              <a:buChar char="-"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xoá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>
              <a:buFontTx/>
              <a:buChar char="-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04821" y="2080267"/>
            <a:ext cx="5365115" cy="40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GIAO DIỆN ADMIN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390" y="1519803"/>
            <a:ext cx="3028950" cy="43338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00283" y="572084"/>
            <a:ext cx="8761413" cy="728480"/>
          </a:xfrm>
        </p:spPr>
        <p:txBody>
          <a:bodyPr/>
          <a:lstStyle/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III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CÀI ĐẶT &amp; CHẠY THỬ NGHIỆM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91478" y="1210187"/>
            <a:ext cx="4916557" cy="78187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CHẠY THỬ NGHIỆM</a:t>
            </a:r>
          </a:p>
        </p:txBody>
      </p:sp>
    </p:spTree>
    <p:extLst>
      <p:ext uri="{BB962C8B-B14F-4D97-AF65-F5344CB8AC3E}">
        <p14:creationId xmlns:p14="http://schemas.microsoft.com/office/powerpoint/2010/main" val="3257397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525217" y="2101188"/>
            <a:ext cx="5365115" cy="40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GIAO DIỆN ADMIN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85" y="2505931"/>
            <a:ext cx="9725499" cy="295948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676939" y="5949463"/>
            <a:ext cx="9090992" cy="556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xoá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dách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00283" y="572084"/>
            <a:ext cx="8761413" cy="728480"/>
          </a:xfrm>
        </p:spPr>
        <p:txBody>
          <a:bodyPr/>
          <a:lstStyle/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III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CÀI ĐẶT &amp; CHẠY THỬ NGHIỆM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91478" y="1210187"/>
            <a:ext cx="4916557" cy="78187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CHẠY THỬ NGHIỆM</a:t>
            </a:r>
          </a:p>
        </p:txBody>
      </p:sp>
    </p:spTree>
    <p:extLst>
      <p:ext uri="{BB962C8B-B14F-4D97-AF65-F5344CB8AC3E}">
        <p14:creationId xmlns:p14="http://schemas.microsoft.com/office/powerpoint/2010/main" val="894036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991" y="2112505"/>
            <a:ext cx="6983895" cy="431519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505130" y="2112505"/>
            <a:ext cx="5365115" cy="40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 GIAO DIỆN ADMIN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056102" y="2748986"/>
            <a:ext cx="3260035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00283" y="572084"/>
            <a:ext cx="8761413" cy="72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III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CÀI ĐẶT &amp; CHẠY THỬ NGHIỆM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91478" y="1210187"/>
            <a:ext cx="4916557" cy="78187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CHẠY THỬ NGHIỆM</a:t>
            </a:r>
          </a:p>
        </p:txBody>
      </p:sp>
    </p:spTree>
    <p:extLst>
      <p:ext uri="{BB962C8B-B14F-4D97-AF65-F5344CB8AC3E}">
        <p14:creationId xmlns:p14="http://schemas.microsoft.com/office/powerpoint/2010/main" val="3595033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00283" y="572084"/>
            <a:ext cx="8761413" cy="72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III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CÀI ĐẶT &amp; CHẠY THỬ NGHIỆM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91478" y="1210187"/>
            <a:ext cx="4916557" cy="78187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CHẠY THỬ NGHIỆM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05130" y="2112505"/>
            <a:ext cx="5365115" cy="40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 GIAO DIỆN ADMIN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91" y="2332382"/>
            <a:ext cx="6811617" cy="408166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20417" y="3057931"/>
            <a:ext cx="3644347" cy="17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admin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hang, tin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316744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510" y="1793996"/>
            <a:ext cx="9634331" cy="1073426"/>
          </a:xfrm>
        </p:spPr>
        <p:txBody>
          <a:bodyPr/>
          <a:lstStyle/>
          <a:p>
            <a:pPr algn="r"/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XÂY DỰNG WEBSITE BÁN QUẦN ÁO THIÊN TH</a:t>
            </a:r>
            <a:r>
              <a:rPr lang="vi-VN" sz="2800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SHOP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 bwMode="gray">
          <a:xfrm>
            <a:off x="1565772" y="694496"/>
            <a:ext cx="3894124" cy="85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TÊN ĐỀ TÀI: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85802">
            <a:off x="5471784" y="3384999"/>
            <a:ext cx="5024997" cy="28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94" y="622851"/>
            <a:ext cx="5716905" cy="2888974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94" y="3564834"/>
            <a:ext cx="5716905" cy="308786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611147" y="596345"/>
            <a:ext cx="5365115" cy="40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611147" y="596345"/>
            <a:ext cx="5365115" cy="40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53" y="383071"/>
            <a:ext cx="5760085" cy="29908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52" y="3587195"/>
            <a:ext cx="5760085" cy="295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79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9955" y="2590249"/>
            <a:ext cx="7336762" cy="3416300"/>
            <a:chOff x="1008407" y="2974562"/>
            <a:chExt cx="7336762" cy="3416300"/>
          </a:xfrm>
        </p:grpSpPr>
        <p:sp>
          <p:nvSpPr>
            <p:cNvPr id="3" name="Arrow: Right 2"/>
            <p:cNvSpPr/>
            <p:nvPr/>
          </p:nvSpPr>
          <p:spPr>
            <a:xfrm>
              <a:off x="1008407" y="2974562"/>
              <a:ext cx="6812583" cy="3416300"/>
            </a:xfrm>
            <a:prstGeom prst="rightArrow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/>
            <p:cNvSpPr/>
            <p:nvPr/>
          </p:nvSpPr>
          <p:spPr>
            <a:xfrm>
              <a:off x="1290430" y="3999452"/>
              <a:ext cx="1971521" cy="1366520"/>
            </a:xfrm>
            <a:custGeom>
              <a:avLst/>
              <a:gdLst>
                <a:gd name="connsiteX0" fmla="*/ 0 w 1971521"/>
                <a:gd name="connsiteY0" fmla="*/ 227758 h 1366520"/>
                <a:gd name="connsiteX1" fmla="*/ 227758 w 1971521"/>
                <a:gd name="connsiteY1" fmla="*/ 0 h 1366520"/>
                <a:gd name="connsiteX2" fmla="*/ 1743763 w 1971521"/>
                <a:gd name="connsiteY2" fmla="*/ 0 h 1366520"/>
                <a:gd name="connsiteX3" fmla="*/ 1971521 w 1971521"/>
                <a:gd name="connsiteY3" fmla="*/ 227758 h 1366520"/>
                <a:gd name="connsiteX4" fmla="*/ 1971521 w 1971521"/>
                <a:gd name="connsiteY4" fmla="*/ 1138762 h 1366520"/>
                <a:gd name="connsiteX5" fmla="*/ 1743763 w 1971521"/>
                <a:gd name="connsiteY5" fmla="*/ 1366520 h 1366520"/>
                <a:gd name="connsiteX6" fmla="*/ 227758 w 1971521"/>
                <a:gd name="connsiteY6" fmla="*/ 1366520 h 1366520"/>
                <a:gd name="connsiteX7" fmla="*/ 0 w 1971521"/>
                <a:gd name="connsiteY7" fmla="*/ 1138762 h 1366520"/>
                <a:gd name="connsiteX8" fmla="*/ 0 w 1971521"/>
                <a:gd name="connsiteY8" fmla="*/ 227758 h 13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1521" h="1366520">
                  <a:moveTo>
                    <a:pt x="0" y="227758"/>
                  </a:moveTo>
                  <a:cubicBezTo>
                    <a:pt x="0" y="101971"/>
                    <a:pt x="101971" y="0"/>
                    <a:pt x="227758" y="0"/>
                  </a:cubicBezTo>
                  <a:lnTo>
                    <a:pt x="1743763" y="0"/>
                  </a:lnTo>
                  <a:cubicBezTo>
                    <a:pt x="1869550" y="0"/>
                    <a:pt x="1971521" y="101971"/>
                    <a:pt x="1971521" y="227758"/>
                  </a:cubicBezTo>
                  <a:lnTo>
                    <a:pt x="1971521" y="1138762"/>
                  </a:lnTo>
                  <a:cubicBezTo>
                    <a:pt x="1971521" y="1264549"/>
                    <a:pt x="1869550" y="1366520"/>
                    <a:pt x="1743763" y="1366520"/>
                  </a:cubicBezTo>
                  <a:lnTo>
                    <a:pt x="227758" y="1366520"/>
                  </a:lnTo>
                  <a:cubicBezTo>
                    <a:pt x="101971" y="1366520"/>
                    <a:pt x="0" y="1264549"/>
                    <a:pt x="0" y="1138762"/>
                  </a:cubicBezTo>
                  <a:lnTo>
                    <a:pt x="0" y="22775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668" tIns="127668" rIns="127668" bIns="12766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Bố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cục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giao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diện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trang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website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chuẩn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1600" kern="1200" dirty="0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3399119" y="3999452"/>
              <a:ext cx="2404441" cy="1366520"/>
            </a:xfrm>
            <a:custGeom>
              <a:avLst/>
              <a:gdLst>
                <a:gd name="connsiteX0" fmla="*/ 0 w 2404441"/>
                <a:gd name="connsiteY0" fmla="*/ 227758 h 1366520"/>
                <a:gd name="connsiteX1" fmla="*/ 227758 w 2404441"/>
                <a:gd name="connsiteY1" fmla="*/ 0 h 1366520"/>
                <a:gd name="connsiteX2" fmla="*/ 2176683 w 2404441"/>
                <a:gd name="connsiteY2" fmla="*/ 0 h 1366520"/>
                <a:gd name="connsiteX3" fmla="*/ 2404441 w 2404441"/>
                <a:gd name="connsiteY3" fmla="*/ 227758 h 1366520"/>
                <a:gd name="connsiteX4" fmla="*/ 2404441 w 2404441"/>
                <a:gd name="connsiteY4" fmla="*/ 1138762 h 1366520"/>
                <a:gd name="connsiteX5" fmla="*/ 2176683 w 2404441"/>
                <a:gd name="connsiteY5" fmla="*/ 1366520 h 1366520"/>
                <a:gd name="connsiteX6" fmla="*/ 227758 w 2404441"/>
                <a:gd name="connsiteY6" fmla="*/ 1366520 h 1366520"/>
                <a:gd name="connsiteX7" fmla="*/ 0 w 2404441"/>
                <a:gd name="connsiteY7" fmla="*/ 1138762 h 1366520"/>
                <a:gd name="connsiteX8" fmla="*/ 0 w 2404441"/>
                <a:gd name="connsiteY8" fmla="*/ 227758 h 13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4441" h="1366520">
                  <a:moveTo>
                    <a:pt x="0" y="227758"/>
                  </a:moveTo>
                  <a:cubicBezTo>
                    <a:pt x="0" y="101971"/>
                    <a:pt x="101971" y="0"/>
                    <a:pt x="227758" y="0"/>
                  </a:cubicBezTo>
                  <a:lnTo>
                    <a:pt x="2176683" y="0"/>
                  </a:lnTo>
                  <a:cubicBezTo>
                    <a:pt x="2302470" y="0"/>
                    <a:pt x="2404441" y="101971"/>
                    <a:pt x="2404441" y="227758"/>
                  </a:cubicBezTo>
                  <a:lnTo>
                    <a:pt x="2404441" y="1138762"/>
                  </a:lnTo>
                  <a:cubicBezTo>
                    <a:pt x="2404441" y="1264549"/>
                    <a:pt x="2302470" y="1366520"/>
                    <a:pt x="2176683" y="1366520"/>
                  </a:cubicBezTo>
                  <a:lnTo>
                    <a:pt x="227758" y="1366520"/>
                  </a:lnTo>
                  <a:cubicBezTo>
                    <a:pt x="101971" y="1366520"/>
                    <a:pt x="0" y="1264549"/>
                    <a:pt x="0" y="1138762"/>
                  </a:cubicBezTo>
                  <a:lnTo>
                    <a:pt x="0" y="22775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668" tIns="127668" rIns="127668" bIns="12766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Màu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sắc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đ</a:t>
              </a:r>
              <a:r>
                <a:rPr lang="vi-VN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ơ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n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nhưng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hài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hoà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làm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nổi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bật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sản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phẩm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1600" kern="1200" dirty="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5940728" y="3999452"/>
              <a:ext cx="2404441" cy="1366520"/>
            </a:xfrm>
            <a:custGeom>
              <a:avLst/>
              <a:gdLst>
                <a:gd name="connsiteX0" fmla="*/ 0 w 2404441"/>
                <a:gd name="connsiteY0" fmla="*/ 227758 h 1366520"/>
                <a:gd name="connsiteX1" fmla="*/ 227758 w 2404441"/>
                <a:gd name="connsiteY1" fmla="*/ 0 h 1366520"/>
                <a:gd name="connsiteX2" fmla="*/ 2176683 w 2404441"/>
                <a:gd name="connsiteY2" fmla="*/ 0 h 1366520"/>
                <a:gd name="connsiteX3" fmla="*/ 2404441 w 2404441"/>
                <a:gd name="connsiteY3" fmla="*/ 227758 h 1366520"/>
                <a:gd name="connsiteX4" fmla="*/ 2404441 w 2404441"/>
                <a:gd name="connsiteY4" fmla="*/ 1138762 h 1366520"/>
                <a:gd name="connsiteX5" fmla="*/ 2176683 w 2404441"/>
                <a:gd name="connsiteY5" fmla="*/ 1366520 h 1366520"/>
                <a:gd name="connsiteX6" fmla="*/ 227758 w 2404441"/>
                <a:gd name="connsiteY6" fmla="*/ 1366520 h 1366520"/>
                <a:gd name="connsiteX7" fmla="*/ 0 w 2404441"/>
                <a:gd name="connsiteY7" fmla="*/ 1138762 h 1366520"/>
                <a:gd name="connsiteX8" fmla="*/ 0 w 2404441"/>
                <a:gd name="connsiteY8" fmla="*/ 227758 h 13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4441" h="1366520">
                  <a:moveTo>
                    <a:pt x="0" y="227758"/>
                  </a:moveTo>
                  <a:cubicBezTo>
                    <a:pt x="0" y="101971"/>
                    <a:pt x="101971" y="0"/>
                    <a:pt x="227758" y="0"/>
                  </a:cubicBezTo>
                  <a:lnTo>
                    <a:pt x="2176683" y="0"/>
                  </a:lnTo>
                  <a:cubicBezTo>
                    <a:pt x="2302470" y="0"/>
                    <a:pt x="2404441" y="101971"/>
                    <a:pt x="2404441" y="227758"/>
                  </a:cubicBezTo>
                  <a:lnTo>
                    <a:pt x="2404441" y="1138762"/>
                  </a:lnTo>
                  <a:cubicBezTo>
                    <a:pt x="2404441" y="1264549"/>
                    <a:pt x="2302470" y="1366520"/>
                    <a:pt x="2176683" y="1366520"/>
                  </a:cubicBezTo>
                  <a:lnTo>
                    <a:pt x="227758" y="1366520"/>
                  </a:lnTo>
                  <a:cubicBezTo>
                    <a:pt x="101971" y="1366520"/>
                    <a:pt x="0" y="1264549"/>
                    <a:pt x="0" y="1138762"/>
                  </a:cubicBezTo>
                  <a:lnTo>
                    <a:pt x="0" y="22775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668" tIns="127668" rIns="127668" bIns="12766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website đ</a:t>
              </a:r>
              <a:r>
                <a:rPr lang="vi-VN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ư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ợc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phân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chia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rõ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ràng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Giúp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ng</a:t>
              </a:r>
              <a:r>
                <a:rPr lang="vi-VN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ư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ời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dùng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dễ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dàng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mua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sắm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, admin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dễ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dàng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quản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1600" kern="1200" dirty="0"/>
            </a:p>
          </p:txBody>
        </p:sp>
      </p:grpSp>
      <p:sp>
        <p:nvSpPr>
          <p:cNvPr id="5" name="Content Placeholder 2"/>
          <p:cNvSpPr txBox="1">
            <a:spLocks/>
          </p:cNvSpPr>
          <p:nvPr/>
        </p:nvSpPr>
        <p:spPr>
          <a:xfrm>
            <a:off x="1732140" y="1610637"/>
            <a:ext cx="5365115" cy="40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ĐÁNH GIÁ</a:t>
            </a:r>
          </a:p>
        </p:txBody>
      </p:sp>
      <p:sp>
        <p:nvSpPr>
          <p:cNvPr id="8" name="Oval 7"/>
          <p:cNvSpPr/>
          <p:nvPr/>
        </p:nvSpPr>
        <p:spPr>
          <a:xfrm>
            <a:off x="9310568" y="3768312"/>
            <a:ext cx="2491409" cy="10601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ƯU ĐIỂM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400283" y="572084"/>
            <a:ext cx="8761413" cy="72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IV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ĐÁNH GIÁ VÀ KẾT LUẬN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61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/>
          <p:cNvSpPr/>
          <p:nvPr/>
        </p:nvSpPr>
        <p:spPr>
          <a:xfrm>
            <a:off x="2162944" y="2761263"/>
            <a:ext cx="6115687" cy="14212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Oval 6"/>
          <p:cNvSpPr/>
          <p:nvPr/>
        </p:nvSpPr>
        <p:spPr>
          <a:xfrm>
            <a:off x="9071450" y="3542008"/>
            <a:ext cx="2616967" cy="15203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ỢC ĐIỂM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00283" y="572084"/>
            <a:ext cx="8761413" cy="72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IV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ĐÁNH GIÁ VÀ KẾT LUẬN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2140" y="1610637"/>
            <a:ext cx="5365115" cy="40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ĐÁNH GIÁ</a:t>
            </a:r>
          </a:p>
        </p:txBody>
      </p:sp>
      <p:sp>
        <p:nvSpPr>
          <p:cNvPr id="10" name="Arrow: Pentagon 9"/>
          <p:cNvSpPr/>
          <p:nvPr/>
        </p:nvSpPr>
        <p:spPr>
          <a:xfrm>
            <a:off x="2162944" y="4582201"/>
            <a:ext cx="6115687" cy="14212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gởi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mail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hang.</a:t>
            </a:r>
          </a:p>
        </p:txBody>
      </p:sp>
    </p:spTree>
    <p:extLst>
      <p:ext uri="{BB962C8B-B14F-4D97-AF65-F5344CB8AC3E}">
        <p14:creationId xmlns:p14="http://schemas.microsoft.com/office/powerpoint/2010/main" val="19702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902910"/>
              </p:ext>
            </p:extLst>
          </p:nvPr>
        </p:nvGraphicFramePr>
        <p:xfrm>
          <a:off x="1830230" y="1788355"/>
          <a:ext cx="9659404" cy="418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400283" y="572084"/>
            <a:ext cx="8761413" cy="72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IV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ĐÁNH GIÁ VÀ KẾT LUẬN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32140" y="1610637"/>
            <a:ext cx="5365115" cy="40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H</a:t>
            </a:r>
            <a:r>
              <a:rPr lang="vi-VN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164340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909" y="1185517"/>
            <a:ext cx="8761413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TRÂN TRỌNG CẢM ƠN QUÝ THẦY CÔ VÀ CÁC BẠN ĐÃ LẮNG NGHE!</a:t>
            </a:r>
            <a:endParaRPr lang="en-US" sz="54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548555"/>
            <a:ext cx="1652952" cy="13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2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362" y="590104"/>
            <a:ext cx="4976563" cy="728480"/>
          </a:xfrm>
        </p:spPr>
        <p:txBody>
          <a:bodyPr/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NỘI DUNG CHÍNH </a:t>
            </a:r>
          </a:p>
        </p:txBody>
      </p:sp>
      <p:sp>
        <p:nvSpPr>
          <p:cNvPr id="4" name="Arrow: Pentagon 3"/>
          <p:cNvSpPr/>
          <p:nvPr/>
        </p:nvSpPr>
        <p:spPr>
          <a:xfrm>
            <a:off x="2107093" y="1553807"/>
            <a:ext cx="8017565" cy="834889"/>
          </a:xfrm>
          <a:prstGeom prst="homePlat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ƠNG I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GIỚI THIỆU TỔNG QUAN CH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ƠNG TRÌNH ĐỒ ÁN.</a:t>
            </a:r>
          </a:p>
        </p:txBody>
      </p:sp>
      <p:sp>
        <p:nvSpPr>
          <p:cNvPr id="5" name="Arrow: Pentagon 4"/>
          <p:cNvSpPr/>
          <p:nvPr/>
        </p:nvSpPr>
        <p:spPr>
          <a:xfrm>
            <a:off x="2107089" y="2782109"/>
            <a:ext cx="8017565" cy="834889"/>
          </a:xfrm>
          <a:prstGeom prst="homePlat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ƠNG II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PHÂN TÍCH VÀ THIẾT KẾ HỆ THỐNG.</a:t>
            </a:r>
          </a:p>
        </p:txBody>
      </p:sp>
      <p:sp>
        <p:nvSpPr>
          <p:cNvPr id="6" name="Arrow: Pentagon 5"/>
          <p:cNvSpPr/>
          <p:nvPr/>
        </p:nvSpPr>
        <p:spPr>
          <a:xfrm>
            <a:off x="2107087" y="5231288"/>
            <a:ext cx="8017565" cy="834889"/>
          </a:xfrm>
          <a:prstGeom prst="homePlat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ƠNG IV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ĐÁNH GIÁ VÀ GIẢI PHÁP. </a:t>
            </a:r>
          </a:p>
        </p:txBody>
      </p:sp>
      <p:sp>
        <p:nvSpPr>
          <p:cNvPr id="7" name="Arrow: Pentagon 6"/>
          <p:cNvSpPr/>
          <p:nvPr/>
        </p:nvSpPr>
        <p:spPr>
          <a:xfrm>
            <a:off x="2107088" y="4002986"/>
            <a:ext cx="8017565" cy="834889"/>
          </a:xfrm>
          <a:prstGeom prst="homePlat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ƠNG III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CÀI ĐẶT VÀ 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CHẠY THỬ NGHIỆM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76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6502" y="437517"/>
            <a:ext cx="8761413" cy="728480"/>
          </a:xfrm>
        </p:spPr>
        <p:txBody>
          <a:bodyPr>
            <a:normAutofit/>
          </a:bodyPr>
          <a:lstStyle/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TỔNG QUAN CH</a:t>
            </a:r>
            <a:r>
              <a:rPr lang="vi-V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TRÌNH ĐỒ ÁN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325641"/>
              </p:ext>
            </p:extLst>
          </p:nvPr>
        </p:nvGraphicFramePr>
        <p:xfrm>
          <a:off x="1828800" y="1550504"/>
          <a:ext cx="10469217" cy="4094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Oval 5"/>
          <p:cNvSpPr/>
          <p:nvPr/>
        </p:nvSpPr>
        <p:spPr>
          <a:xfrm>
            <a:off x="1446502" y="4717774"/>
            <a:ext cx="3856382" cy="12589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</a:p>
        </p:txBody>
      </p:sp>
    </p:spTree>
    <p:extLst>
      <p:ext uri="{BB962C8B-B14F-4D97-AF65-F5344CB8AC3E}">
        <p14:creationId xmlns:p14="http://schemas.microsoft.com/office/powerpoint/2010/main" val="37354861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63337" y="1591688"/>
            <a:ext cx="54977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MỤC ĐÍCH XÂY DỰNG WEBSITE : </a:t>
            </a:r>
          </a:p>
          <a:p>
            <a:r>
              <a:rPr lang="en-US" sz="20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9785">
            <a:off x="244131" y="3262654"/>
            <a:ext cx="2985584" cy="22391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52791" y="2223113"/>
            <a:ext cx="69176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Internet. (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,...)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52792" y="3427734"/>
            <a:ext cx="69176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50522" y="49972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3366FF"/>
                </a:solidFill>
                <a:latin typeface="inherit"/>
              </a:rPr>
              <a:t>”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Bất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cứ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website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nào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làm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ra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cũng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phải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mang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theo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trên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mình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một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sứ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mệnh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bất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di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bất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dịch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đó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là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cung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cấp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</a:t>
            </a:r>
            <a:r>
              <a:rPr lang="en-US" b="1" i="1" dirty="0" err="1">
                <a:solidFill>
                  <a:srgbClr val="3366FF"/>
                </a:solidFill>
                <a:latin typeface="inherit"/>
              </a:rPr>
              <a:t>thông</a:t>
            </a:r>
            <a:r>
              <a:rPr lang="en-US" b="1" i="1" dirty="0">
                <a:solidFill>
                  <a:srgbClr val="3366FF"/>
                </a:solidFill>
                <a:latin typeface="inherit"/>
              </a:rPr>
              <a:t> tin”.</a:t>
            </a:r>
            <a:r>
              <a:rPr lang="en-US" dirty="0">
                <a:solidFill>
                  <a:srgbClr val="666666"/>
                </a:solidFill>
                <a:latin typeface="Lato"/>
              </a:rPr>
              <a:t> 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46502" y="437517"/>
            <a:ext cx="8761413" cy="728480"/>
          </a:xfrm>
        </p:spPr>
        <p:txBody>
          <a:bodyPr>
            <a:normAutofit/>
          </a:bodyPr>
          <a:lstStyle/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TỔNG QUAN CH</a:t>
            </a:r>
            <a:r>
              <a:rPr lang="vi-V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TRÌNH ĐỒ ÁN</a:t>
            </a:r>
          </a:p>
        </p:txBody>
      </p:sp>
    </p:spTree>
    <p:extLst>
      <p:ext uri="{BB962C8B-B14F-4D97-AF65-F5344CB8AC3E}">
        <p14:creationId xmlns:p14="http://schemas.microsoft.com/office/powerpoint/2010/main" val="39998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6511" y="1492566"/>
            <a:ext cx="8761413" cy="2543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CÁC THIẾT BỊ, CÔNG CỤ HỖ TRỢ XÂY DỰNG WEBSITE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Laptop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Editor : Sublime Text3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Wampserver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PHP,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Javacrips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11" y="4509921"/>
            <a:ext cx="2315519" cy="1684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917" y="5111333"/>
            <a:ext cx="3249382" cy="1083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465" y="4737136"/>
            <a:ext cx="3143250" cy="14573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46502" y="437517"/>
            <a:ext cx="8761413" cy="728480"/>
          </a:xfrm>
        </p:spPr>
        <p:txBody>
          <a:bodyPr>
            <a:normAutofit/>
          </a:bodyPr>
          <a:lstStyle/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TỔNG QUAN CH</a:t>
            </a:r>
            <a:r>
              <a:rPr lang="vi-V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TRÌNH ĐỒ ÁN</a:t>
            </a:r>
          </a:p>
        </p:txBody>
      </p:sp>
    </p:spTree>
    <p:extLst>
      <p:ext uri="{BB962C8B-B14F-4D97-AF65-F5344CB8AC3E}">
        <p14:creationId xmlns:p14="http://schemas.microsoft.com/office/powerpoint/2010/main" val="1892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8176" y="567934"/>
            <a:ext cx="4901289" cy="83488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L</a:t>
            </a:r>
            <a:r>
              <a:rPr lang="vi-VN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ỢC ĐỒ USE-CASE TỔNG QUÁT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1"/>
          <p:cNvPicPr/>
          <p:nvPr/>
        </p:nvPicPr>
        <p:blipFill>
          <a:blip r:embed="rId2"/>
          <a:stretch>
            <a:fillRect/>
          </a:stretch>
        </p:blipFill>
        <p:spPr>
          <a:xfrm>
            <a:off x="2049741" y="1150640"/>
            <a:ext cx="9545911" cy="54091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2182262" y="130807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II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 TÍCH VÀ THIẾT KẾ HỆ THỐNG</a:t>
            </a:r>
          </a:p>
        </p:txBody>
      </p:sp>
    </p:spTree>
    <p:extLst>
      <p:ext uri="{BB962C8B-B14F-4D97-AF65-F5344CB8AC3E}">
        <p14:creationId xmlns:p14="http://schemas.microsoft.com/office/powerpoint/2010/main" val="25930939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194711" y="1245705"/>
            <a:ext cx="4901289" cy="834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2. L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 ĐỒ QUAN HỆ THỰC THỂ E-R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3" y="1245705"/>
            <a:ext cx="10469217" cy="490776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31474" y="635053"/>
            <a:ext cx="4901289" cy="83488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MÔ HÌNH CƠ SỞ DỮ LIỆU.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2182262" y="130807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II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 TÍCH VÀ THIẾT KẾ HỆ THỐNG</a:t>
            </a:r>
          </a:p>
        </p:txBody>
      </p:sp>
    </p:spTree>
    <p:extLst>
      <p:ext uri="{BB962C8B-B14F-4D97-AF65-F5344CB8AC3E}">
        <p14:creationId xmlns:p14="http://schemas.microsoft.com/office/powerpoint/2010/main" val="391450515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00283" y="572084"/>
            <a:ext cx="8761413" cy="728480"/>
          </a:xfrm>
        </p:spPr>
        <p:txBody>
          <a:bodyPr/>
          <a:lstStyle/>
          <a:p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III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CÀI ĐẶT &amp; CHẠY THỬ NGHIỆM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4756" y="1413982"/>
            <a:ext cx="4901289" cy="5987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Font typeface="Wingdings 3" charset="2"/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CÀI ĐẶT</a:t>
            </a:r>
          </a:p>
          <a:p>
            <a:pPr marL="0" indent="0">
              <a:buFont typeface="Wingdings 3" charset="2"/>
              <a:buNone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6276" y="2490408"/>
            <a:ext cx="81368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857250" lv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Tổ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lưu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trữ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ứng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dụng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: 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wamp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/www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592" y="1696664"/>
            <a:ext cx="2830747" cy="33269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00283" y="3323420"/>
            <a:ext cx="6097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Editor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endParaRPr lang="en-US" b="1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 Editor : Sublime Text3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926276" y="4679359"/>
            <a:ext cx="79802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857250" lv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lập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một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trang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html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lồng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PHP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Js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977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1244</TotalTime>
  <Words>996</Words>
  <Application>Microsoft Office PowerPoint</Application>
  <PresentationFormat>Custom</PresentationFormat>
  <Paragraphs>120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Parallax</vt:lpstr>
      <vt:lpstr>BỘ TÀI NGUYÊN VÀ MÔI TRƯỜNG TPHCM TRƯỜNG ĐẠI HỌC TÀI NGUYÊN VÀ MÔI TRƯỜNG TPHCM KHOA HỆ THỐNG THÔNG TIN VÀ VIỄN THÁM</vt:lpstr>
      <vt:lpstr>XÂY DỰNG WEBSITE BÁN QUẦN ÁO THIÊN THƯ SHOP</vt:lpstr>
      <vt:lpstr>NỘI DUNG CHÍNH </vt:lpstr>
      <vt:lpstr>CHƯƠNG I : TỔNG QUAN CHƯƠNG TRÌNH ĐỒ ÁN</vt:lpstr>
      <vt:lpstr>CHƯƠNG I : TỔNG QUAN CHƯƠNG TRÌNH ĐỒ ÁN</vt:lpstr>
      <vt:lpstr>CHƯƠNG I : TỔNG QUAN CHƯƠNG TRÌNH ĐỒ ÁN</vt:lpstr>
      <vt:lpstr>PowerPoint Presentation</vt:lpstr>
      <vt:lpstr>PowerPoint Presentation</vt:lpstr>
      <vt:lpstr>CHƯƠNG III : CÀI ĐẶT &amp; CHẠY THỬ NGHIỆM</vt:lpstr>
      <vt:lpstr>CHƯƠNG III : CÀI ĐẶT &amp; CHẠY THỬ NGHIỆM</vt:lpstr>
      <vt:lpstr>CHƯƠNG III : CÀI ĐẶT &amp; CHẠY THỬ NGHIỆM</vt:lpstr>
      <vt:lpstr>PowerPoint Presentation</vt:lpstr>
      <vt:lpstr>PowerPoint Presentation</vt:lpstr>
      <vt:lpstr>PowerPoint Presentation</vt:lpstr>
      <vt:lpstr>PowerPoint Presentation</vt:lpstr>
      <vt:lpstr>CHƯƠNG III : CÀI ĐẶT &amp; CHẠY THỬ NGHIỆM</vt:lpstr>
      <vt:lpstr>CHƯƠNG III : CÀI ĐẶT &amp; CHẠY THỬ NGHIỆM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BỘ TÀI NGUYÊN VÀ MÔI TRƯỜNG TPHCM TRƯỜNG ĐẠI HỌC TÀI NGUYÊN MÔI TRƯỜNG TPHCM</dc:title>
  <dc:creator>NHI</dc:creator>
  <cp:lastModifiedBy>nguyen</cp:lastModifiedBy>
  <cp:revision>82</cp:revision>
  <dcterms:created xsi:type="dcterms:W3CDTF">2017-03-18T14:56:37Z</dcterms:created>
  <dcterms:modified xsi:type="dcterms:W3CDTF">2017-04-11T05:34:50Z</dcterms:modified>
</cp:coreProperties>
</file>